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  <p:sldId id="260" r:id="rId4"/>
    <p:sldId id="261" r:id="rId5"/>
    <p:sldId id="262" r:id="rId6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D2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67" autoAdjust="0"/>
    <p:restoredTop sz="94660"/>
  </p:normalViewPr>
  <p:slideViewPr>
    <p:cSldViewPr snapToGrid="0">
      <p:cViewPr varScale="1">
        <p:scale>
          <a:sx n="65" d="100"/>
          <a:sy n="65" d="100"/>
        </p:scale>
        <p:origin x="262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3849" y="3660466"/>
            <a:ext cx="6860063" cy="3251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39" y="3851317"/>
            <a:ext cx="6452756" cy="309217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7058339"/>
            <a:ext cx="5143500" cy="2327564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411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742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3849" y="3660466"/>
            <a:ext cx="6860063" cy="3251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670" y="3926896"/>
            <a:ext cx="5915025" cy="2980267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670" y="7083379"/>
            <a:ext cx="5915025" cy="2088247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0114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48" y="3576320"/>
            <a:ext cx="2743200" cy="74777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00450" y="3576320"/>
            <a:ext cx="2743200" cy="74777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591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3401724"/>
            <a:ext cx="2743200" cy="1321056"/>
          </a:xfrm>
        </p:spPr>
        <p:txBody>
          <a:bodyPr anchor="ctr">
            <a:normAutofit/>
          </a:bodyPr>
          <a:lstStyle>
            <a:lvl1pPr marL="0" indent="0">
              <a:buNone/>
              <a:defRPr sz="15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4722784"/>
            <a:ext cx="2743200" cy="633984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00321" y="3401724"/>
            <a:ext cx="2743200" cy="1321056"/>
          </a:xfrm>
        </p:spPr>
        <p:txBody>
          <a:bodyPr anchor="ctr">
            <a:normAutofit/>
          </a:bodyPr>
          <a:lstStyle>
            <a:lvl1pPr marL="0" indent="0">
              <a:buNone/>
              <a:defRPr sz="15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00321" y="4722780"/>
            <a:ext cx="2743200" cy="633984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765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610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045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3820160"/>
            <a:ext cx="3429000" cy="68275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19426" y="3817756"/>
            <a:ext cx="1920240" cy="61019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55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0" y="3931545"/>
            <a:ext cx="3566160" cy="68275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14013" y="3823326"/>
            <a:ext cx="1920240" cy="6096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19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942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73363" y="0"/>
            <a:ext cx="1543050" cy="12192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2851" y="1083734"/>
            <a:ext cx="1351339" cy="100245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1083734"/>
            <a:ext cx="4484976" cy="100245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11418410"/>
            <a:ext cx="1543048" cy="649111"/>
          </a:xfrm>
        </p:spPr>
        <p:txBody>
          <a:bodyPr/>
          <a:lstStyle/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24077" y="11418410"/>
            <a:ext cx="2407314" cy="64911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41091" y="11418410"/>
            <a:ext cx="494864" cy="649111"/>
          </a:xfrm>
        </p:spPr>
        <p:txBody>
          <a:bodyPr/>
          <a:lstStyle/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765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71" y="313084"/>
            <a:ext cx="6856286" cy="292607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764" y="505202"/>
            <a:ext cx="5829300" cy="2682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764" y="3576320"/>
            <a:ext cx="5829300" cy="7477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1168" y="11418410"/>
            <a:ext cx="1946282" cy="64911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D2DBE8EE-896A-4C6F-9537-42829694CA2C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43251" y="11418410"/>
            <a:ext cx="304547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98854" y="11418410"/>
            <a:ext cx="532274" cy="649111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fld id="{5FC10DF6-F367-43DE-8633-7D17B6EA82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4546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D2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183" y="5991533"/>
            <a:ext cx="4318047" cy="53942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67" y="162232"/>
            <a:ext cx="4771757" cy="530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21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D2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122" y="161147"/>
            <a:ext cx="4654760" cy="56939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122" y="6152569"/>
            <a:ext cx="4633664" cy="5719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7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D2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74" y="144324"/>
            <a:ext cx="4616245" cy="57886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73" y="6198262"/>
            <a:ext cx="4616245" cy="576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89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D2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5" y="0"/>
            <a:ext cx="4801529" cy="5864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4" y="6046839"/>
            <a:ext cx="4812239" cy="588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8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D2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9" y="2678779"/>
            <a:ext cx="5407698" cy="583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7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8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Corbel</vt:lpstr>
      <vt:lpstr>Wingdings</vt:lpstr>
      <vt:lpstr>Banded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C. Bartlett</dc:creator>
  <cp:lastModifiedBy>Mrs C. Bartlett</cp:lastModifiedBy>
  <cp:revision>1</cp:revision>
  <dcterms:created xsi:type="dcterms:W3CDTF">2026-10-19T10:07:46Z</dcterms:created>
  <dcterms:modified xsi:type="dcterms:W3CDTF">2026-10-19T10:16:29Z</dcterms:modified>
</cp:coreProperties>
</file>