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Nunito" pitchFamily="2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4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7de2c317ed_0_3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7de2c317ed_0_3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 rot="-3280288">
            <a:off x="3694260" y="1777184"/>
            <a:ext cx="1519030" cy="1532423"/>
          </a:xfrm>
          <a:prstGeom prst="ellipse">
            <a:avLst/>
          </a:prstGeom>
          <a:solidFill>
            <a:srgbClr val="83E3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5" name="Google Shape;55;p13"/>
          <p:cNvGrpSpPr/>
          <p:nvPr/>
        </p:nvGrpSpPr>
        <p:grpSpPr>
          <a:xfrm>
            <a:off x="4011112" y="1317650"/>
            <a:ext cx="3432694" cy="3826082"/>
            <a:chOff x="4184863" y="1520198"/>
            <a:chExt cx="2958454" cy="3298347"/>
          </a:xfrm>
        </p:grpSpPr>
        <p:sp>
          <p:nvSpPr>
            <p:cNvPr id="56" name="Google Shape;56;p13"/>
            <p:cNvSpPr/>
            <p:nvPr/>
          </p:nvSpPr>
          <p:spPr>
            <a:xfrm rot="-3280088">
              <a:off x="4136321" y="2563569"/>
              <a:ext cx="3184127" cy="1211606"/>
            </a:xfrm>
            <a:custGeom>
              <a:avLst/>
              <a:gdLst/>
              <a:ahLst/>
              <a:cxnLst/>
              <a:rect l="l" t="t" r="r" b="b"/>
              <a:pathLst>
                <a:path w="492" h="187" extrusionOk="0">
                  <a:moveTo>
                    <a:pt x="457" y="0"/>
                  </a:moveTo>
                  <a:cubicBezTo>
                    <a:pt x="416" y="91"/>
                    <a:pt x="325" y="155"/>
                    <a:pt x="218" y="155"/>
                  </a:cubicBezTo>
                  <a:cubicBezTo>
                    <a:pt x="137" y="155"/>
                    <a:pt x="64" y="118"/>
                    <a:pt x="17" y="60"/>
                  </a:cubicBezTo>
                  <a:cubicBezTo>
                    <a:pt x="11" y="70"/>
                    <a:pt x="5" y="80"/>
                    <a:pt x="0" y="90"/>
                  </a:cubicBezTo>
                  <a:cubicBezTo>
                    <a:pt x="54" y="150"/>
                    <a:pt x="132" y="187"/>
                    <a:pt x="218" y="187"/>
                  </a:cubicBezTo>
                  <a:cubicBezTo>
                    <a:pt x="343" y="187"/>
                    <a:pt x="449" y="109"/>
                    <a:pt x="492" y="0"/>
                  </a:cubicBezTo>
                  <a:cubicBezTo>
                    <a:pt x="480" y="0"/>
                    <a:pt x="468" y="1"/>
                    <a:pt x="457" y="0"/>
                  </a:cubicBezTo>
                  <a:close/>
                </a:path>
              </a:pathLst>
            </a:custGeom>
            <a:solidFill>
              <a:srgbClr val="83E3D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13"/>
            <p:cNvSpPr/>
            <p:nvPr/>
          </p:nvSpPr>
          <p:spPr>
            <a:xfrm rot="-3280088">
              <a:off x="4100923" y="2460157"/>
              <a:ext cx="2729637" cy="1205146"/>
            </a:xfrm>
            <a:custGeom>
              <a:avLst/>
              <a:gdLst/>
              <a:ahLst/>
              <a:cxnLst/>
              <a:rect l="l" t="t" r="r" b="b"/>
              <a:pathLst>
                <a:path w="440" h="194" extrusionOk="0">
                  <a:moveTo>
                    <a:pt x="262" y="39"/>
                  </a:moveTo>
                  <a:cubicBezTo>
                    <a:pt x="206" y="71"/>
                    <a:pt x="134" y="53"/>
                    <a:pt x="100" y="0"/>
                  </a:cubicBezTo>
                  <a:cubicBezTo>
                    <a:pt x="57" y="25"/>
                    <a:pt x="24" y="60"/>
                    <a:pt x="0" y="99"/>
                  </a:cubicBezTo>
                  <a:cubicBezTo>
                    <a:pt x="47" y="157"/>
                    <a:pt x="120" y="194"/>
                    <a:pt x="201" y="194"/>
                  </a:cubicBezTo>
                  <a:cubicBezTo>
                    <a:pt x="308" y="194"/>
                    <a:pt x="399" y="130"/>
                    <a:pt x="440" y="39"/>
                  </a:cubicBezTo>
                  <a:cubicBezTo>
                    <a:pt x="393" y="37"/>
                    <a:pt x="346" y="24"/>
                    <a:pt x="303" y="0"/>
                  </a:cubicBezTo>
                  <a:cubicBezTo>
                    <a:pt x="292" y="15"/>
                    <a:pt x="279" y="29"/>
                    <a:pt x="262" y="39"/>
                  </a:cubicBezTo>
                  <a:close/>
                </a:path>
              </a:pathLst>
            </a:custGeom>
            <a:solidFill>
              <a:srgbClr val="249C90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13"/>
            <p:cNvSpPr txBox="1"/>
            <p:nvPr/>
          </p:nvSpPr>
          <p:spPr>
            <a:xfrm rot="-3352486">
              <a:off x="4646197" y="2756355"/>
              <a:ext cx="1577530" cy="5633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100" b="1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Sticking with difficulty</a:t>
              </a:r>
              <a:endParaRPr sz="1100" b="1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100" b="1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Tolerating uncertainty</a:t>
              </a:r>
              <a:endParaRPr sz="1100" b="1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1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Daring to be different</a:t>
              </a:r>
              <a:endParaRPr sz="1100" b="1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endParaRPr>
            </a:p>
          </p:txBody>
        </p:sp>
      </p:grpSp>
      <p:grpSp>
        <p:nvGrpSpPr>
          <p:cNvPr id="59" name="Google Shape;59;p13"/>
          <p:cNvGrpSpPr/>
          <p:nvPr/>
        </p:nvGrpSpPr>
        <p:grpSpPr>
          <a:xfrm>
            <a:off x="2471242" y="-528525"/>
            <a:ext cx="3821537" cy="3738582"/>
            <a:chOff x="2857731" y="-71332"/>
            <a:chExt cx="3293577" cy="3222916"/>
          </a:xfrm>
        </p:grpSpPr>
        <p:sp>
          <p:nvSpPr>
            <p:cNvPr id="60" name="Google Shape;60;p13"/>
            <p:cNvSpPr/>
            <p:nvPr/>
          </p:nvSpPr>
          <p:spPr>
            <a:xfrm rot="-3280089">
              <a:off x="3410337" y="297186"/>
              <a:ext cx="2188366" cy="2485879"/>
            </a:xfrm>
            <a:custGeom>
              <a:avLst/>
              <a:gdLst/>
              <a:ahLst/>
              <a:cxnLst/>
              <a:rect l="l" t="t" r="r" b="b"/>
              <a:pathLst>
                <a:path w="338" h="384" extrusionOk="0">
                  <a:moveTo>
                    <a:pt x="45" y="32"/>
                  </a:moveTo>
                  <a:cubicBezTo>
                    <a:pt x="189" y="32"/>
                    <a:pt x="306" y="148"/>
                    <a:pt x="306" y="292"/>
                  </a:cubicBezTo>
                  <a:cubicBezTo>
                    <a:pt x="306" y="325"/>
                    <a:pt x="300" y="355"/>
                    <a:pt x="289" y="384"/>
                  </a:cubicBezTo>
                  <a:cubicBezTo>
                    <a:pt x="301" y="384"/>
                    <a:pt x="312" y="384"/>
                    <a:pt x="324" y="383"/>
                  </a:cubicBezTo>
                  <a:cubicBezTo>
                    <a:pt x="333" y="354"/>
                    <a:pt x="338" y="324"/>
                    <a:pt x="338" y="292"/>
                  </a:cubicBezTo>
                  <a:cubicBezTo>
                    <a:pt x="338" y="131"/>
                    <a:pt x="207" y="0"/>
                    <a:pt x="45" y="0"/>
                  </a:cubicBezTo>
                  <a:cubicBezTo>
                    <a:pt x="30" y="0"/>
                    <a:pt x="15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83E3D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13"/>
            <p:cNvSpPr/>
            <p:nvPr/>
          </p:nvSpPr>
          <p:spPr>
            <a:xfrm rot="-3280088">
              <a:off x="3667674" y="581521"/>
              <a:ext cx="1790169" cy="2186080"/>
            </a:xfrm>
            <a:custGeom>
              <a:avLst/>
              <a:gdLst/>
              <a:ahLst/>
              <a:cxnLst/>
              <a:rect l="l" t="t" r="r" b="b"/>
              <a:pathLst>
                <a:path w="288" h="352" extrusionOk="0">
                  <a:moveTo>
                    <a:pt x="27" y="0"/>
                  </a:move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5" y="140"/>
                  </a:cubicBezTo>
                  <a:cubicBezTo>
                    <a:pt x="74" y="142"/>
                    <a:pt x="111" y="163"/>
                    <a:pt x="132" y="200"/>
                  </a:cubicBezTo>
                  <a:cubicBezTo>
                    <a:pt x="153" y="236"/>
                    <a:pt x="153" y="279"/>
                    <a:pt x="136" y="315"/>
                  </a:cubicBezTo>
                  <a:cubicBezTo>
                    <a:pt x="179" y="339"/>
                    <a:pt x="225" y="351"/>
                    <a:pt x="271" y="352"/>
                  </a:cubicBezTo>
                  <a:cubicBezTo>
                    <a:pt x="282" y="323"/>
                    <a:pt x="288" y="293"/>
                    <a:pt x="288" y="260"/>
                  </a:cubicBezTo>
                  <a:cubicBezTo>
                    <a:pt x="288" y="116"/>
                    <a:pt x="171" y="0"/>
                    <a:pt x="27" y="0"/>
                  </a:cubicBezTo>
                  <a:close/>
                </a:path>
              </a:pathLst>
            </a:custGeom>
            <a:solidFill>
              <a:srgbClr val="1D7E74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13"/>
            <p:cNvSpPr txBox="1"/>
            <p:nvPr/>
          </p:nvSpPr>
          <p:spPr>
            <a:xfrm>
              <a:off x="3725591" y="1225561"/>
              <a:ext cx="1664100" cy="60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Generating ideas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Playing with possibilities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Making connections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</p:txBody>
        </p:sp>
      </p:grpSp>
      <p:grpSp>
        <p:nvGrpSpPr>
          <p:cNvPr id="63" name="Google Shape;63;p13"/>
          <p:cNvGrpSpPr/>
          <p:nvPr/>
        </p:nvGrpSpPr>
        <p:grpSpPr>
          <a:xfrm>
            <a:off x="1429473" y="1508438"/>
            <a:ext cx="3973370" cy="3621843"/>
            <a:chOff x="1959887" y="1684671"/>
            <a:chExt cx="3424433" cy="3122279"/>
          </a:xfrm>
        </p:grpSpPr>
        <p:sp>
          <p:nvSpPr>
            <p:cNvPr id="64" name="Google Shape;64;p13"/>
            <p:cNvSpPr/>
            <p:nvPr/>
          </p:nvSpPr>
          <p:spPr>
            <a:xfrm rot="-3280088">
              <a:off x="2859669" y="1740600"/>
              <a:ext cx="1624870" cy="3045726"/>
            </a:xfrm>
            <a:custGeom>
              <a:avLst/>
              <a:gdLst/>
              <a:ahLst/>
              <a:cxnLst/>
              <a:rect l="l" t="t" r="r" b="b"/>
              <a:pathLst>
                <a:path w="251" h="470" extrusionOk="0">
                  <a:moveTo>
                    <a:pt x="32" y="286"/>
                  </a:moveTo>
                  <a:cubicBezTo>
                    <a:pt x="32" y="157"/>
                    <a:pt x="127" y="49"/>
                    <a:pt x="251" y="29"/>
                  </a:cubicBezTo>
                  <a:cubicBezTo>
                    <a:pt x="245" y="19"/>
                    <a:pt x="239" y="9"/>
                    <a:pt x="233" y="0"/>
                  </a:cubicBezTo>
                  <a:cubicBezTo>
                    <a:pt x="100" y="28"/>
                    <a:pt x="0" y="145"/>
                    <a:pt x="0" y="286"/>
                  </a:cubicBezTo>
                  <a:cubicBezTo>
                    <a:pt x="0" y="356"/>
                    <a:pt x="25" y="420"/>
                    <a:pt x="65" y="470"/>
                  </a:cubicBezTo>
                  <a:cubicBezTo>
                    <a:pt x="70" y="460"/>
                    <a:pt x="76" y="450"/>
                    <a:pt x="82" y="440"/>
                  </a:cubicBezTo>
                  <a:cubicBezTo>
                    <a:pt x="51" y="397"/>
                    <a:pt x="32" y="344"/>
                    <a:pt x="32" y="286"/>
                  </a:cubicBezTo>
                  <a:close/>
                </a:path>
              </a:pathLst>
            </a:custGeom>
            <a:solidFill>
              <a:srgbClr val="83E3D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 rot="-3280089">
              <a:off x="3037225" y="1789647"/>
              <a:ext cx="1575644" cy="2550423"/>
            </a:xfrm>
            <a:custGeom>
              <a:avLst/>
              <a:gdLst/>
              <a:ahLst/>
              <a:cxnLst/>
              <a:rect l="l" t="t" r="r" b="b"/>
              <a:pathLst>
                <a:path w="254" h="411" extrusionOk="0">
                  <a:moveTo>
                    <a:pt x="152" y="311"/>
                  </a:moveTo>
                  <a:cubicBezTo>
                    <a:pt x="124" y="254"/>
                    <a:pt x="145" y="185"/>
                    <a:pt x="200" y="153"/>
                  </a:cubicBezTo>
                  <a:cubicBezTo>
                    <a:pt x="217" y="143"/>
                    <a:pt x="236" y="137"/>
                    <a:pt x="254" y="136"/>
                  </a:cubicBezTo>
                  <a:cubicBezTo>
                    <a:pt x="253" y="87"/>
                    <a:pt x="241" y="41"/>
                    <a:pt x="219" y="0"/>
                  </a:cubicBezTo>
                  <a:cubicBezTo>
                    <a:pt x="95" y="20"/>
                    <a:pt x="0" y="128"/>
                    <a:pt x="0" y="257"/>
                  </a:cubicBezTo>
                  <a:cubicBezTo>
                    <a:pt x="0" y="315"/>
                    <a:pt x="19" y="368"/>
                    <a:pt x="50" y="411"/>
                  </a:cubicBezTo>
                  <a:cubicBezTo>
                    <a:pt x="75" y="371"/>
                    <a:pt x="110" y="337"/>
                    <a:pt x="152" y="311"/>
                  </a:cubicBezTo>
                  <a:close/>
                </a:path>
              </a:pathLst>
            </a:custGeom>
            <a:solidFill>
              <a:srgbClr val="155B54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 txBox="1"/>
            <p:nvPr/>
          </p:nvSpPr>
          <p:spPr>
            <a:xfrm rot="3657203" flipH="1">
              <a:off x="2584087" y="2768921"/>
              <a:ext cx="2088478" cy="562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Posing questions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Exploring &amp; investigating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1">
                  <a:solidFill>
                    <a:schemeClr val="lt1"/>
                  </a:solidFill>
                  <a:latin typeface="Nunito"/>
                  <a:ea typeface="Nunito"/>
                  <a:cs typeface="Nunito"/>
                  <a:sym typeface="Nunito"/>
                </a:rPr>
                <a:t>Challenging assumptions</a:t>
              </a:r>
              <a:endParaRPr sz="11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1">
                  <a:solidFill>
                    <a:srgbClr val="FFFFFF"/>
                  </a:solidFill>
                  <a:latin typeface="Nunito"/>
                  <a:ea typeface="Nunito"/>
                  <a:cs typeface="Nunito"/>
                  <a:sym typeface="Nunito"/>
                </a:rPr>
                <a:t> </a:t>
              </a:r>
              <a:endParaRPr sz="1100" b="1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endParaRPr>
            </a:p>
          </p:txBody>
        </p:sp>
      </p:grpSp>
      <p:sp>
        <p:nvSpPr>
          <p:cNvPr id="67" name="Google Shape;67;p13"/>
          <p:cNvSpPr txBox="1"/>
          <p:nvPr/>
        </p:nvSpPr>
        <p:spPr>
          <a:xfrm rot="1368">
            <a:off x="3733774" y="684875"/>
            <a:ext cx="1508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Imaginative</a:t>
            </a:r>
            <a:endParaRPr sz="1800" b="1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68" name="Google Shape;6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4867" y="3832075"/>
            <a:ext cx="876300" cy="110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43442" y="4441675"/>
            <a:ext cx="1428750" cy="4953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3"/>
          <p:cNvSpPr txBox="1"/>
          <p:nvPr/>
        </p:nvSpPr>
        <p:spPr>
          <a:xfrm>
            <a:off x="3832950" y="2180775"/>
            <a:ext cx="1177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Nunito"/>
                <a:ea typeface="Nunito"/>
                <a:cs typeface="Nunito"/>
                <a:sym typeface="Nunito"/>
              </a:rPr>
              <a:t>Creative Thinking</a:t>
            </a:r>
            <a:endParaRPr b="1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71" name="Google Shape;71;p13"/>
          <p:cNvSpPr txBox="1"/>
          <p:nvPr/>
        </p:nvSpPr>
        <p:spPr>
          <a:xfrm rot="3717054">
            <a:off x="2371704" y="3113702"/>
            <a:ext cx="1383159" cy="476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Inquisitive</a:t>
            </a:r>
            <a:endParaRPr sz="1900" b="1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72" name="Google Shape;72;p13"/>
          <p:cNvSpPr txBox="1"/>
          <p:nvPr/>
        </p:nvSpPr>
        <p:spPr>
          <a:xfrm rot="-3345923">
            <a:off x="5139338" y="3123597"/>
            <a:ext cx="1383263" cy="477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Persistent</a:t>
            </a:r>
            <a:endParaRPr sz="1900" b="1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On-screen Show (16:9)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Nunito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 Lucas</dc:creator>
  <cp:lastModifiedBy>Bill Lucas</cp:lastModifiedBy>
  <cp:revision>1</cp:revision>
  <dcterms:modified xsi:type="dcterms:W3CDTF">2022-11-05T10:13:32Z</dcterms:modified>
</cp:coreProperties>
</file>